
<file path=[Content_Types].xml><?xml version="1.0" encoding="utf-8"?>
<Types xmlns="http://schemas.openxmlformats.org/package/2006/content-types">
  <Default Extension="tm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6" r:id="rId2"/>
    <p:sldId id="365" r:id="rId3"/>
    <p:sldId id="367" r:id="rId4"/>
    <p:sldId id="369" r:id="rId5"/>
    <p:sldId id="370" r:id="rId6"/>
    <p:sldId id="371" r:id="rId7"/>
    <p:sldId id="372" r:id="rId8"/>
    <p:sldId id="373" r:id="rId9"/>
    <p:sldId id="368" r:id="rId10"/>
    <p:sldId id="374" r:id="rId11"/>
    <p:sldId id="375" r:id="rId12"/>
    <p:sldId id="377" r:id="rId13"/>
    <p:sldId id="388" r:id="rId14"/>
    <p:sldId id="380" r:id="rId15"/>
    <p:sldId id="381" r:id="rId16"/>
    <p:sldId id="382" r:id="rId17"/>
    <p:sldId id="383" r:id="rId18"/>
    <p:sldId id="384" r:id="rId19"/>
    <p:sldId id="385" r:id="rId20"/>
    <p:sldId id="386" r:id="rId21"/>
    <p:sldId id="389" r:id="rId22"/>
    <p:sldId id="401" r:id="rId23"/>
    <p:sldId id="393" r:id="rId24"/>
    <p:sldId id="390" r:id="rId25"/>
    <p:sldId id="391" r:id="rId26"/>
    <p:sldId id="392" r:id="rId27"/>
    <p:sldId id="402" r:id="rId28"/>
    <p:sldId id="394" r:id="rId29"/>
    <p:sldId id="397" r:id="rId30"/>
    <p:sldId id="398" r:id="rId31"/>
    <p:sldId id="399" r:id="rId32"/>
    <p:sldId id="400" r:id="rId33"/>
    <p:sldId id="403" r:id="rId34"/>
    <p:sldId id="404" r:id="rId35"/>
    <p:sldId id="405" r:id="rId36"/>
    <p:sldId id="407" r:id="rId37"/>
    <p:sldId id="406" r:id="rId38"/>
    <p:sldId id="408" r:id="rId39"/>
    <p:sldId id="411" r:id="rId40"/>
    <p:sldId id="410" r:id="rId41"/>
    <p:sldId id="413" r:id="rId42"/>
    <p:sldId id="412" r:id="rId43"/>
    <p:sldId id="427" r:id="rId44"/>
    <p:sldId id="414" r:id="rId45"/>
    <p:sldId id="418" r:id="rId46"/>
    <p:sldId id="419" r:id="rId47"/>
    <p:sldId id="420" r:id="rId48"/>
    <p:sldId id="421" r:id="rId49"/>
    <p:sldId id="422" r:id="rId50"/>
    <p:sldId id="423" r:id="rId51"/>
    <p:sldId id="424" r:id="rId52"/>
    <p:sldId id="425" r:id="rId53"/>
    <p:sldId id="426" r:id="rId54"/>
    <p:sldId id="432" r:id="rId55"/>
    <p:sldId id="428" r:id="rId56"/>
    <p:sldId id="429" r:id="rId57"/>
    <p:sldId id="430" r:id="rId58"/>
    <p:sldId id="431" r:id="rId59"/>
    <p:sldId id="433" r:id="rId60"/>
    <p:sldId id="434" r:id="rId61"/>
    <p:sldId id="435" r:id="rId62"/>
    <p:sldId id="436" r:id="rId63"/>
    <p:sldId id="437" r:id="rId64"/>
    <p:sldId id="438" r:id="rId65"/>
    <p:sldId id="439" r:id="rId66"/>
    <p:sldId id="440" r:id="rId67"/>
    <p:sldId id="441" r:id="rId68"/>
    <p:sldId id="442" r:id="rId6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인덱스" id="{98A24D36-E09D-4DA7-ABF7-73B80D9B91CC}">
          <p14:sldIdLst>
            <p14:sldId id="336"/>
          </p14:sldIdLst>
        </p14:section>
        <p14:section name="XD툴 장점" id="{9163AABD-3DC0-4BAF-AF8A-8D7D0A089AEA}">
          <p14:sldIdLst>
            <p14:sldId id="365"/>
            <p14:sldId id="367"/>
            <p14:sldId id="369"/>
            <p14:sldId id="370"/>
            <p14:sldId id="371"/>
            <p14:sldId id="372"/>
            <p14:sldId id="373"/>
            <p14:sldId id="368"/>
            <p14:sldId id="374"/>
            <p14:sldId id="375"/>
            <p14:sldId id="377"/>
          </p14:sldIdLst>
        </p14:section>
        <p14:section name="제목 없는 구역" id="{1312C6F3-8B62-49BB-A6AF-B6504C2AA5FF}">
          <p14:sldIdLst>
            <p14:sldId id="388"/>
            <p14:sldId id="380"/>
            <p14:sldId id="381"/>
            <p14:sldId id="382"/>
            <p14:sldId id="383"/>
            <p14:sldId id="384"/>
            <p14:sldId id="385"/>
            <p14:sldId id="386"/>
            <p14:sldId id="389"/>
          </p14:sldIdLst>
        </p14:section>
        <p14:section name="모바일 Typo 기초 이론" id="{F1363FC6-20DD-4CA5-B376-32EF4377A28B}">
          <p14:sldIdLst>
            <p14:sldId id="401"/>
            <p14:sldId id="393"/>
            <p14:sldId id="390"/>
            <p14:sldId id="391"/>
            <p14:sldId id="392"/>
          </p14:sldIdLst>
        </p14:section>
        <p14:section name="제목 없는 구역" id="{104EDBAE-84D5-4ED4-BA97-13F77FE3CD74}">
          <p14:sldIdLst>
            <p14:sldId id="402"/>
            <p14:sldId id="394"/>
            <p14:sldId id="397"/>
            <p14:sldId id="398"/>
            <p14:sldId id="399"/>
            <p14:sldId id="400"/>
            <p14:sldId id="403"/>
            <p14:sldId id="404"/>
            <p14:sldId id="405"/>
            <p14:sldId id="407"/>
            <p14:sldId id="406"/>
            <p14:sldId id="408"/>
          </p14:sldIdLst>
        </p14:section>
        <p14:section name="제목 없는 구역" id="{F772A109-FC91-4EB7-B78C-F16E2E96978F}">
          <p14:sldIdLst>
            <p14:sldId id="411"/>
            <p14:sldId id="410"/>
            <p14:sldId id="413"/>
            <p14:sldId id="412"/>
          </p14:sldIdLst>
        </p14:section>
        <p14:section name="제목 없는 구역" id="{8E12DD25-D6AE-4EFF-AD43-915EC8410151}">
          <p14:sldIdLst>
            <p14:sldId id="427"/>
            <p14:sldId id="414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</p14:sldIdLst>
        </p14:section>
        <p14:section name="제목 없는 구역" id="{A804FD4A-00A8-49F9-98DD-9078A568ACFA}">
          <p14:sldIdLst>
            <p14:sldId id="432"/>
            <p14:sldId id="428"/>
            <p14:sldId id="429"/>
            <p14:sldId id="430"/>
            <p14:sldId id="431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njnchae@gmail.com" initials="h" lastIdx="1" clrIdx="0">
    <p:extLst>
      <p:ext uri="{19B8F6BF-5375-455C-9EA6-DF929625EA0E}">
        <p15:presenceInfo xmlns:p15="http://schemas.microsoft.com/office/powerpoint/2012/main" userId="c12427121a9c8d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4" autoAdjust="0"/>
    <p:restoredTop sz="94660"/>
  </p:normalViewPr>
  <p:slideViewPr>
    <p:cSldViewPr snapToGrid="0">
      <p:cViewPr varScale="1">
        <p:scale>
          <a:sx n="70" d="100"/>
          <a:sy n="70" d="100"/>
        </p:scale>
        <p:origin x="48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서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749980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58239" y="1793423"/>
            <a:ext cx="5468393" cy="384175"/>
          </a:xfrm>
        </p:spPr>
        <p:txBody>
          <a:bodyPr>
            <a:normAutofit/>
          </a:bodyPr>
          <a:lstStyle>
            <a:lvl1pPr marL="0" indent="0">
              <a:buNone/>
              <a:defRPr sz="2000" b="1" spc="-120" baseline="0">
                <a:solidFill>
                  <a:srgbClr val="00B0F0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6114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1809" y="164826"/>
            <a:ext cx="11536682" cy="383811"/>
          </a:xfrm>
        </p:spPr>
        <p:txBody>
          <a:bodyPr>
            <a:normAutofit/>
          </a:bodyPr>
          <a:lstStyle>
            <a:lvl1pPr>
              <a:defRPr sz="18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823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418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8F063-8499-4338-8459-6AB56B86AAC1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2E2FF-5658-4534-AE1B-7A0D58423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64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5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219785" y="1664640"/>
            <a:ext cx="9144000" cy="3760214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0" dirty="0"/>
              <a:t>XD</a:t>
            </a:r>
            <a:r>
              <a:rPr lang="ko-KR" altLang="en-US" sz="2000" b="0" dirty="0"/>
              <a:t>와 다른 </a:t>
            </a:r>
            <a:r>
              <a:rPr lang="en-US" altLang="ko-KR" sz="2000" b="0" dirty="0"/>
              <a:t>GUI</a:t>
            </a:r>
            <a:r>
              <a:rPr lang="ko-KR" altLang="en-US" sz="2000" b="0" dirty="0"/>
              <a:t>툴의 </a:t>
            </a:r>
            <a:r>
              <a:rPr lang="ko-KR" altLang="en-US" sz="2000" b="0" dirty="0" smtClean="0"/>
              <a:t>차이점</a:t>
            </a:r>
            <a:r>
              <a:rPr lang="en-US" altLang="ko-KR" sz="2000" b="0" dirty="0"/>
              <a:t/>
            </a:r>
            <a:br>
              <a:rPr lang="en-US" altLang="ko-KR" sz="2000" b="0" dirty="0"/>
            </a:br>
            <a:r>
              <a:rPr lang="en-US" altLang="ko-KR" sz="2000" b="0" dirty="0"/>
              <a:t>Adobe XD </a:t>
            </a:r>
            <a:r>
              <a:rPr lang="ko-KR" altLang="en-US" sz="2000" b="0" dirty="0" smtClean="0"/>
              <a:t>주요기능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err="1" smtClean="0"/>
              <a:t>텍스트필드</a:t>
            </a:r>
            <a:r>
              <a:rPr lang="ko-KR" altLang="en-US" sz="2000" b="0" dirty="0"/>
              <a:t/>
            </a:r>
            <a:br>
              <a:rPr lang="ko-KR" altLang="en-US" sz="2000" b="0" dirty="0"/>
            </a:br>
            <a:endParaRPr lang="ko-KR" altLang="en-US" sz="2000" b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1219785" y="1125208"/>
            <a:ext cx="5468393" cy="384175"/>
          </a:xfrm>
        </p:spPr>
        <p:txBody>
          <a:bodyPr/>
          <a:lstStyle/>
          <a:p>
            <a:r>
              <a:rPr lang="en-US" altLang="ko-KR" dirty="0" smtClean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1200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11" y="77997"/>
            <a:ext cx="11278577" cy="58755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2229" y="6049107"/>
            <a:ext cx="567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Sketch</a:t>
            </a:r>
          </a:p>
          <a:p>
            <a:r>
              <a:rPr lang="en-US" altLang="ko-KR" dirty="0"/>
              <a:t>-</a:t>
            </a:r>
            <a:r>
              <a:rPr lang="en-US" altLang="ko-KR" dirty="0" smtClean="0"/>
              <a:t>Vector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0134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38" y="243564"/>
            <a:ext cx="11110923" cy="63708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2229" y="6049107"/>
            <a:ext cx="567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Sketch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장점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30571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38" y="879889"/>
            <a:ext cx="11110923" cy="50982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2229" y="6049107"/>
            <a:ext cx="567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Adobe </a:t>
            </a:r>
            <a:r>
              <a:rPr lang="en-US" altLang="ko-KR" dirty="0" err="1" smtClean="0"/>
              <a:t>Xd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-Vector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865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814790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시작화면과</a:t>
            </a:r>
            <a:r>
              <a:rPr lang="ko-KR" altLang="en-US" dirty="0" smtClean="0"/>
              <a:t> 해상도 설정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243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08" y="677941"/>
            <a:ext cx="11354784" cy="55021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Adobe XD </a:t>
            </a:r>
            <a:r>
              <a:rPr lang="ko-KR" altLang="en-US" b="1" dirty="0" smtClean="0"/>
              <a:t>시작하기 </a:t>
            </a:r>
            <a:r>
              <a:rPr lang="en-US" altLang="ko-KR" b="1" dirty="0" smtClean="0"/>
              <a:t>(1)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9831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13" y="171227"/>
            <a:ext cx="7871042" cy="3808569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418" y="4125717"/>
            <a:ext cx="4961044" cy="256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49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80" y="657031"/>
            <a:ext cx="10276343" cy="6014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Mobile </a:t>
            </a:r>
            <a:r>
              <a:rPr lang="ko-KR" altLang="en-US" b="1" dirty="0" smtClean="0"/>
              <a:t>이용 현황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1388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66" y="213081"/>
            <a:ext cx="11385267" cy="6431837"/>
          </a:xfrm>
          <a:prstGeom prst="rect">
            <a:avLst/>
          </a:prstGeom>
        </p:spPr>
      </p:pic>
      <p:sp>
        <p:nvSpPr>
          <p:cNvPr id="3" name="이등변 삼각형 2"/>
          <p:cNvSpPr/>
          <p:nvPr/>
        </p:nvSpPr>
        <p:spPr>
          <a:xfrm rot="5400000">
            <a:off x="3903785" y="2743201"/>
            <a:ext cx="1248508" cy="30773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/>
        </p:nvSpPr>
        <p:spPr>
          <a:xfrm rot="5400000">
            <a:off x="7212625" y="2743202"/>
            <a:ext cx="1248508" cy="30773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IOS </a:t>
            </a:r>
            <a:r>
              <a:rPr lang="ko-KR" altLang="en-US" b="1" dirty="0" smtClean="0"/>
              <a:t>대응 순서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81555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1" y="335012"/>
            <a:ext cx="11057578" cy="61879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Android </a:t>
            </a:r>
            <a:r>
              <a:rPr lang="ko-KR" altLang="en-US" b="1" dirty="0" err="1" smtClean="0"/>
              <a:t>시작화면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03292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74" y="664275"/>
            <a:ext cx="11118672" cy="58206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Web Size </a:t>
            </a:r>
            <a:r>
              <a:rPr lang="ko-KR" altLang="en-US" b="1" dirty="0" smtClean="0"/>
              <a:t>이용 현황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86471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1148898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XD</a:t>
            </a:r>
            <a:r>
              <a:rPr lang="ko-KR" altLang="en-US" dirty="0" smtClean="0"/>
              <a:t>와 다른 </a:t>
            </a:r>
            <a:r>
              <a:rPr lang="en-US" altLang="ko-KR" dirty="0" smtClean="0"/>
              <a:t>GUI</a:t>
            </a:r>
            <a:r>
              <a:rPr lang="ko-KR" altLang="en-US" dirty="0" smtClean="0"/>
              <a:t>툴의 차이점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-PX, PT, DP</a:t>
            </a:r>
            <a:r>
              <a:rPr lang="ko-KR" altLang="en-US" dirty="0" smtClean="0"/>
              <a:t>와 프로토타이핑 툴 비교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1367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28" y="335012"/>
            <a:ext cx="11339543" cy="61879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Web </a:t>
            </a:r>
            <a:r>
              <a:rPr lang="ko-KR" altLang="en-US" b="1" dirty="0" smtClean="0"/>
              <a:t>대응방법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87480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1" y="531109"/>
            <a:ext cx="10722122" cy="61176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그 외 디바이스 사이즈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82591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81479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모바일 </a:t>
            </a:r>
            <a:r>
              <a:rPr lang="en-US" altLang="ko-KR" dirty="0" smtClean="0"/>
              <a:t>Typo </a:t>
            </a:r>
            <a:r>
              <a:rPr lang="ko-KR" altLang="en-US" dirty="0" smtClean="0"/>
              <a:t>기초 이론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775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27" y="483615"/>
            <a:ext cx="10455546" cy="589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58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36" y="1230439"/>
            <a:ext cx="10005927" cy="43971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8939" y="2391508"/>
            <a:ext cx="106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애플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8939" y="3275578"/>
            <a:ext cx="160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Android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r>
              <a:rPr lang="ko-KR" altLang="en-US" b="1" dirty="0" err="1" smtClean="0"/>
              <a:t>본고딕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98939" y="4423068"/>
            <a:ext cx="1670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네이버 </a:t>
            </a:r>
            <a:endParaRPr lang="en-US" altLang="ko-KR" dirty="0" smtClean="0"/>
          </a:p>
          <a:p>
            <a:r>
              <a:rPr lang="ko-KR" altLang="en-US" dirty="0" err="1" smtClean="0"/>
              <a:t>나눔바른고딕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8447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406"/>
            <a:ext cx="12192000" cy="572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03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56" y="449322"/>
            <a:ext cx="9769687" cy="59593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98578" y="633046"/>
            <a:ext cx="272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Tracking=</a:t>
            </a:r>
            <a:r>
              <a:rPr lang="ko-KR" altLang="en-US" b="1" dirty="0" err="1" smtClean="0"/>
              <a:t>글자간격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59472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81479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웹 컬러 기본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8081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09" y="597924"/>
            <a:ext cx="9952582" cy="56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41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8" y="220702"/>
            <a:ext cx="10897544" cy="64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28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89" y="445511"/>
            <a:ext cx="10409822" cy="59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21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9" y="354063"/>
            <a:ext cx="10867062" cy="61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16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72" y="281667"/>
            <a:ext cx="10569856" cy="62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79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47" y="1062785"/>
            <a:ext cx="9998306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61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54" y="1310456"/>
            <a:ext cx="8664691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16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291" y="2087764"/>
            <a:ext cx="8047417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32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18" y="209271"/>
            <a:ext cx="11126164" cy="64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91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75" y="1523835"/>
            <a:ext cx="10272650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97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40" y="1398094"/>
            <a:ext cx="10371719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77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758" y="860837"/>
            <a:ext cx="9030483" cy="51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46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814790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아트보드</a:t>
            </a:r>
            <a:r>
              <a:rPr lang="ko-KR" altLang="en-US" dirty="0" smtClean="0"/>
              <a:t> 설정과 그리드 적용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0492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13" y="331201"/>
            <a:ext cx="10539373" cy="61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81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8" y="0"/>
            <a:ext cx="115775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11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28" y="335012"/>
            <a:ext cx="11339543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82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973"/>
            <a:ext cx="12192000" cy="61440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9039" y="4791807"/>
            <a:ext cx="801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콘텐츠 영역은 상단 주소 영역과 스크롤 영역을 제외하고 고려해야 한다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2581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81479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Android UI </a:t>
            </a:r>
            <a:r>
              <a:rPr lang="ko-KR" altLang="en-US" dirty="0" smtClean="0"/>
              <a:t>디자인 철학과 제작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300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04" y="658890"/>
            <a:ext cx="9365792" cy="5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648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118" y="98771"/>
            <a:ext cx="7879763" cy="66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60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00" y="274046"/>
            <a:ext cx="9220999" cy="63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04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15" y="917992"/>
            <a:ext cx="9579170" cy="502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322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66" y="601735"/>
            <a:ext cx="9541067" cy="56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19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225" y="632217"/>
            <a:ext cx="9571549" cy="559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51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44" y="350253"/>
            <a:ext cx="10295512" cy="61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51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16" y="472184"/>
            <a:ext cx="10021168" cy="5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262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09" y="624597"/>
            <a:ext cx="10394581" cy="56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62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01" y="719855"/>
            <a:ext cx="8039797" cy="5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49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18" y="395977"/>
            <a:ext cx="11347163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775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814790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텍스트필드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39011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23" y="1314266"/>
            <a:ext cx="8687553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205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447" y="1222819"/>
            <a:ext cx="8375106" cy="44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628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99" y="998009"/>
            <a:ext cx="8779001" cy="48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166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810" y="373115"/>
            <a:ext cx="8992379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798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509" y="0"/>
            <a:ext cx="8770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50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97" y="1500973"/>
            <a:ext cx="9518205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83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9" y="434080"/>
            <a:ext cx="10874682" cy="59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1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0767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20" y="323581"/>
            <a:ext cx="10386960" cy="62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416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94" y="0"/>
            <a:ext cx="9578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644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86166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1609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1842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26633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006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86" y="335012"/>
            <a:ext cx="10707028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5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49" y="883699"/>
            <a:ext cx="9259102" cy="50906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2229" y="6049107"/>
            <a:ext cx="567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IOS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PT, google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DP</a:t>
            </a:r>
            <a:r>
              <a:rPr lang="ko-KR" altLang="en-US" dirty="0" smtClean="0"/>
              <a:t>라고 명한다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완전히 같지는 않지만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개념은 동일하다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0266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90" y="1409525"/>
            <a:ext cx="9449619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07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3711</TotalTime>
  <Words>112</Words>
  <Application>Microsoft Office PowerPoint</Application>
  <PresentationFormat>와이드스크린</PresentationFormat>
  <Paragraphs>37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1" baseType="lpstr">
      <vt:lpstr>맑은 고딕</vt:lpstr>
      <vt:lpstr>Arial</vt:lpstr>
      <vt:lpstr>Office 테마</vt:lpstr>
      <vt:lpstr>XD와 다른 GUI툴의 차이점 Adobe XD 주요기능 텍스트필드 </vt:lpstr>
      <vt:lpstr> XD와 다른 GUI툴의 차이점 -PX, PT, DP와 프로토타이핑 툴 비교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시작화면과 해상도 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모바일 Typo 기초 이론</vt:lpstr>
      <vt:lpstr>PowerPoint 프레젠테이션</vt:lpstr>
      <vt:lpstr>PowerPoint 프레젠테이션</vt:lpstr>
      <vt:lpstr>PowerPoint 프레젠테이션</vt:lpstr>
      <vt:lpstr>PowerPoint 프레젠테이션</vt:lpstr>
      <vt:lpstr>웹 컬러 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아트보드 설정과 그리드 적용</vt:lpstr>
      <vt:lpstr>PowerPoint 프레젠테이션</vt:lpstr>
      <vt:lpstr>PowerPoint 프레젠테이션</vt:lpstr>
      <vt:lpstr>PowerPoint 프레젠테이션</vt:lpstr>
      <vt:lpstr>Android UI 디자인 철학과 제작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텍스트필드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hnjnchae@gmail.com</dc:creator>
  <cp:lastModifiedBy>hnjnchae@gmail.com</cp:lastModifiedBy>
  <cp:revision>117</cp:revision>
  <dcterms:created xsi:type="dcterms:W3CDTF">2019-09-24T04:31:25Z</dcterms:created>
  <dcterms:modified xsi:type="dcterms:W3CDTF">2019-10-10T08:56:33Z</dcterms:modified>
</cp:coreProperties>
</file>